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2"/>
  </p:notesMasterIdLst>
  <p:sldIdLst>
    <p:sldId id="278" r:id="rId2"/>
    <p:sldId id="279" r:id="rId3"/>
    <p:sldId id="280" r:id="rId4"/>
    <p:sldId id="281" r:id="rId5"/>
    <p:sldId id="294" r:id="rId6"/>
    <p:sldId id="295" r:id="rId7"/>
    <p:sldId id="296" r:id="rId8"/>
    <p:sldId id="297" r:id="rId9"/>
    <p:sldId id="298" r:id="rId10"/>
    <p:sldId id="299" r:id="rId11"/>
    <p:sldId id="302" r:id="rId12"/>
    <p:sldId id="300" r:id="rId13"/>
    <p:sldId id="301" r:id="rId14"/>
    <p:sldId id="303" r:id="rId15"/>
    <p:sldId id="304" r:id="rId16"/>
    <p:sldId id="305" r:id="rId17"/>
    <p:sldId id="306" r:id="rId18"/>
    <p:sldId id="307" r:id="rId19"/>
    <p:sldId id="292" r:id="rId20"/>
    <p:sldId id="293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6"/>
    <a:srgbClr val="202C8F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9" autoAdjust="0"/>
  </p:normalViewPr>
  <p:slideViewPr>
    <p:cSldViewPr snapToGrid="0" snapToObjects="1">
      <p:cViewPr>
        <p:scale>
          <a:sx n="63" d="100"/>
          <a:sy n="63" d="100"/>
        </p:scale>
        <p:origin x="804" y="5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270000"/>
            <a:ext cx="5385816" cy="1225296"/>
          </a:xfrm>
        </p:spPr>
        <p:txBody>
          <a:bodyPr/>
          <a:lstStyle/>
          <a:p>
            <a:r>
              <a:rPr lang="fr-FR" sz="2400" u="heavy" dirty="0" err="1">
                <a:latin typeface="Arial Black" panose="020B0A04020102020204" pitchFamily="34" charset="0"/>
                <a:ea typeface="Calibri" panose="020F0502020204030204" pitchFamily="34" charset="0"/>
              </a:rPr>
              <a:t>Presentation</a:t>
            </a:r>
            <a:r>
              <a:rPr lang="fr-FR" sz="2400" u="heavy" dirty="0">
                <a:latin typeface="Arial Black" panose="020B0A04020102020204" pitchFamily="34" charset="0"/>
                <a:ea typeface="Calibri" panose="020F0502020204030204" pitchFamily="34" charset="0"/>
              </a:rPr>
              <a:t> de l’Application</a:t>
            </a:r>
            <a:r>
              <a:rPr lang="fr-FR" sz="1600" u="heavy" spc="-30" dirty="0">
                <a:latin typeface="Arial Black" panose="020B0A04020102020204" pitchFamily="34" charset="0"/>
                <a:ea typeface="Calibri" panose="020F0502020204030204" pitchFamily="34" charset="0"/>
              </a:rPr>
              <a:t>  </a:t>
            </a:r>
            <a:r>
              <a:rPr lang="fr-FR" sz="2400" u="heavy" dirty="0">
                <a:latin typeface="Arial Black" panose="020B0A04020102020204" pitchFamily="34" charset="0"/>
                <a:ea typeface="Calibri" panose="020F0502020204030204" pitchFamily="34" charset="0"/>
              </a:rPr>
              <a:t>Python</a:t>
            </a:r>
            <a:br>
              <a:rPr lang="en-US" sz="1800" dirty="0"/>
            </a:br>
            <a:br>
              <a:rPr lang="en-US" sz="1800" dirty="0"/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331463"/>
            <a:ext cx="3493008" cy="1031241"/>
          </a:xfrm>
        </p:spPr>
        <p:txBody>
          <a:bodyPr/>
          <a:lstStyle/>
          <a:p>
            <a:r>
              <a:rPr lang="fr-FR" sz="3600" dirty="0">
                <a:latin typeface="Arial Black" panose="020B0A04020102020204" pitchFamily="34" charset="0"/>
                <a:ea typeface="Calibri" panose="020F0502020204030204" pitchFamily="34" charset="0"/>
              </a:rPr>
              <a:t>calcule d’</a:t>
            </a:r>
            <a:r>
              <a:rPr lang="fr-FR" sz="3600" dirty="0" err="1">
                <a:latin typeface="Arial Black" panose="020B0A04020102020204" pitchFamily="34" charset="0"/>
                <a:ea typeface="Calibri" panose="020F0502020204030204" pitchFamily="34" charset="0"/>
              </a:rPr>
              <a:t>heritage</a:t>
            </a:r>
            <a:endParaRPr lang="en-US" sz="3600" dirty="0"/>
          </a:p>
        </p:txBody>
      </p:sp>
      <p:pic>
        <p:nvPicPr>
          <p:cNvPr id="4" name="image2.jpeg">
            <a:extLst>
              <a:ext uri="{FF2B5EF4-FFF2-40B4-BE49-F238E27FC236}">
                <a16:creationId xmlns:a16="http://schemas.microsoft.com/office/drawing/2014/main" id="{FD8E1EE3-B935-C74F-9884-8DC0E889F5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0431" y="-40640"/>
            <a:ext cx="2631570" cy="1310640"/>
          </a:xfrm>
          <a:prstGeom prst="rect">
            <a:avLst/>
          </a:prstGeom>
        </p:spPr>
      </p:pic>
      <p:pic>
        <p:nvPicPr>
          <p:cNvPr id="5" name="image1.jpeg">
            <a:extLst>
              <a:ext uri="{FF2B5EF4-FFF2-40B4-BE49-F238E27FC236}">
                <a16:creationId xmlns:a16="http://schemas.microsoft.com/office/drawing/2014/main" id="{E8E84D7D-93AF-811E-4E2E-F25D44DC7F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00487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7A91B-F99B-6F90-CCAF-E3BD44791F55}"/>
              </a:ext>
            </a:extLst>
          </p:cNvPr>
          <p:cNvSpPr txBox="1"/>
          <p:nvPr/>
        </p:nvSpPr>
        <p:spPr>
          <a:xfrm>
            <a:off x="1645920" y="5480383"/>
            <a:ext cx="9164320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87655" algn="ctr">
              <a:spcBef>
                <a:spcPts val="0"/>
              </a:spcBef>
              <a:spcAft>
                <a:spcPts val="0"/>
              </a:spcAft>
              <a:tabLst>
                <a:tab pos="4735195" algn="l"/>
              </a:tabLst>
            </a:pPr>
            <a:r>
              <a:rPr lang="fr-FR" sz="2400" b="1" u="sng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Réalisé</a:t>
            </a:r>
            <a:r>
              <a:rPr lang="fr-FR" sz="2400" b="1" u="sng" spc="165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u="sng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 </a:t>
            </a:r>
            <a:r>
              <a:rPr lang="fr-FR" sz="2400" b="1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                                                    	</a:t>
            </a:r>
            <a:r>
              <a:rPr lang="fr-FR" sz="2400" b="1" u="sng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Encadré</a:t>
            </a:r>
            <a:r>
              <a:rPr lang="fr-FR" sz="2400" b="1" u="sng" spc="110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u="sng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</a:t>
            </a:r>
            <a:r>
              <a:rPr lang="fr-FR" sz="2400" b="1" u="sng" spc="-35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>
                <a:solidFill>
                  <a:srgbClr val="FDFBF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solidFill>
                <a:srgbClr val="FDFBF6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287655" algn="ctr">
              <a:tabLst>
                <a:tab pos="4735195" algn="l"/>
              </a:tabLst>
            </a:pPr>
            <a:r>
              <a:rPr lang="fr-FR" sz="2000" dirty="0">
                <a:solidFill>
                  <a:srgbClr val="FDFBF6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 NAIT EL MOUDEN Rida                                                                            	</a:t>
            </a:r>
            <a:r>
              <a:rPr lang="fr-FR" dirty="0">
                <a:solidFill>
                  <a:srgbClr val="FDFBF6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Pr.</a:t>
            </a:r>
            <a:r>
              <a:rPr lang="fr-FR" spc="55" dirty="0">
                <a:solidFill>
                  <a:srgbClr val="FDFBF6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 </a:t>
            </a:r>
            <a:r>
              <a:rPr lang="fr-FR" dirty="0">
                <a:solidFill>
                  <a:srgbClr val="FDFBF6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K.AZBEG</a:t>
            </a:r>
            <a:endParaRPr lang="en-US" sz="1400" dirty="0">
              <a:solidFill>
                <a:srgbClr val="FDFBF6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4160" marR="0">
              <a:spcBef>
                <a:spcPts val="305"/>
              </a:spcBef>
              <a:spcAft>
                <a:spcPts val="0"/>
              </a:spcAft>
            </a:pPr>
            <a:r>
              <a:rPr lang="fr-FR" sz="2000" dirty="0">
                <a:solidFill>
                  <a:srgbClr val="FDFBF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MOUZOUNE Mustapha</a:t>
            </a:r>
            <a:endParaRPr lang="en-US" sz="1400" dirty="0">
              <a:solidFill>
                <a:srgbClr val="FDFBF6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74648-86E2-CE34-FE79-D8BA0AEC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26A-E6CF-871C-6DA8-695046DA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7" y="517375"/>
            <a:ext cx="11773505" cy="58232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09D9462-F04B-BA34-F508-9B71EACADD6E}"/>
              </a:ext>
            </a:extLst>
          </p:cNvPr>
          <p:cNvSpPr/>
          <p:nvPr/>
        </p:nvSpPr>
        <p:spPr>
          <a:xfrm rot="20489865">
            <a:off x="5962664" y="5140451"/>
            <a:ext cx="1227117" cy="8668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9465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9A1B5-AC0E-F2F8-4CF8-91082B9A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18E84-4FA2-B289-95E3-72E4FFB0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49" y="731520"/>
            <a:ext cx="9589102" cy="57723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5A8EC2A-6F62-B039-BED5-1AD0BF6F7163}"/>
              </a:ext>
            </a:extLst>
          </p:cNvPr>
          <p:cNvSpPr/>
          <p:nvPr/>
        </p:nvSpPr>
        <p:spPr>
          <a:xfrm rot="19535874">
            <a:off x="355948" y="1482852"/>
            <a:ext cx="1227117" cy="8668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5777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FBAE2-8721-2D67-D3D7-51187D14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C659-A681-D43C-41D3-881E8D09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21" y="731520"/>
            <a:ext cx="9373242" cy="568377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33F81E4-AD47-F214-85E9-B119A83BB709}"/>
              </a:ext>
            </a:extLst>
          </p:cNvPr>
          <p:cNvSpPr/>
          <p:nvPr/>
        </p:nvSpPr>
        <p:spPr>
          <a:xfrm>
            <a:off x="4588788" y="5548395"/>
            <a:ext cx="1227117" cy="8668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6248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91C8B-7462-A6B3-3998-F1919BAE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9CB30-3E1B-26C5-0208-2B9DF8D0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364616"/>
            <a:ext cx="11932920" cy="6264783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750BB1B3-D896-1175-11C6-E5E52E7487CD}"/>
              </a:ext>
            </a:extLst>
          </p:cNvPr>
          <p:cNvSpPr/>
          <p:nvPr/>
        </p:nvSpPr>
        <p:spPr>
          <a:xfrm>
            <a:off x="2213811" y="3296653"/>
            <a:ext cx="2586789" cy="1431758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Enter </a:t>
            </a:r>
          </a:p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dead’s</a:t>
            </a:r>
          </a:p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18605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264CE-ADB3-9E59-805C-97A1FDD6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F6F5-2A89-EB34-1BA7-19BF0E0D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63017"/>
            <a:ext cx="11673840" cy="612876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DDCF8EA-AD49-6866-FE03-9C2F52A94E81}"/>
              </a:ext>
            </a:extLst>
          </p:cNvPr>
          <p:cNvSpPr/>
          <p:nvPr/>
        </p:nvSpPr>
        <p:spPr>
          <a:xfrm rot="19935558">
            <a:off x="4588789" y="5274075"/>
            <a:ext cx="1227117" cy="8668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7349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A4CD13-7BC5-5E01-6D56-890586CA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6E3B1-1ED5-7D9A-4ECE-81B4CCAD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13817"/>
            <a:ext cx="11673840" cy="612876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66A0F3B-C34A-5410-4FB2-E7A219C43F5F}"/>
              </a:ext>
            </a:extLst>
          </p:cNvPr>
          <p:cNvSpPr/>
          <p:nvPr/>
        </p:nvSpPr>
        <p:spPr>
          <a:xfrm rot="1380264">
            <a:off x="446558" y="796375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1298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1E235-8968-7F81-D546-ABAE6AEB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2054C-6F8C-F31C-2CA8-0E4298CF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" y="401701"/>
            <a:ext cx="11145520" cy="585139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54FEB31-DFBA-C959-0CDB-4CBC470AF2BB}"/>
              </a:ext>
            </a:extLst>
          </p:cNvPr>
          <p:cNvSpPr/>
          <p:nvPr/>
        </p:nvSpPr>
        <p:spPr>
          <a:xfrm rot="1380264">
            <a:off x="813335" y="659216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5050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82F87-2CFF-19DC-D7EB-8ED3A854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CDE4B-8207-4919-ACF5-1119D7A1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58" y="731520"/>
            <a:ext cx="8718683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E4D61-CBEE-4169-74DA-73693FC31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6568" y="3429000"/>
            <a:ext cx="4169664" cy="667512"/>
          </a:xfrm>
        </p:spPr>
        <p:txBody>
          <a:bodyPr/>
          <a:lstStyle/>
          <a:p>
            <a:r>
              <a:rPr lang="en-US" sz="3200" dirty="0"/>
              <a:t>Technologies utiliser</a:t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091E9-333F-C12C-F91B-2F8148101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52" y="804672"/>
            <a:ext cx="5536184" cy="58094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Fonction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Listes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Interface graphique (Tkinter)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Label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Canvas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Buttons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frame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Radio Button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fr-FR" dirty="0"/>
              <a:t>Spin box ….</a:t>
            </a:r>
          </a:p>
          <a:p>
            <a:pPr marL="914400" lvl="1" indent="-457200" algn="l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E9050-AEA0-9A27-BC31-437FBE14E2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2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2837688"/>
            <a:ext cx="6766560" cy="2700528"/>
          </a:xfrm>
        </p:spPr>
        <p:txBody>
          <a:bodyPr/>
          <a:lstStyle/>
          <a:p>
            <a:r>
              <a:rPr lang="fr-FR" sz="2000" dirty="0"/>
              <a:t>Cette expérience étais beaucoup plus enrichissante que je ne l'aurais pensé. En effet, la problématique du projet était stimulante et m'a permis de faire appel à des connaissances théoriques et informatique variées. Mais cela n'étais pas sans difficultés.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plan :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fr-FR" dirty="0"/>
              <a:t>Différentes</a:t>
            </a:r>
            <a:r>
              <a:rPr lang="en-US" dirty="0"/>
              <a:t> </a:t>
            </a:r>
            <a:r>
              <a:rPr lang="fr-FR" dirty="0"/>
              <a:t>étapes</a:t>
            </a:r>
            <a:r>
              <a:rPr lang="en-US" dirty="0"/>
              <a:t>  de project</a:t>
            </a:r>
          </a:p>
          <a:p>
            <a:r>
              <a:rPr lang="en-US" dirty="0"/>
              <a:t>Technologies utiliser</a:t>
            </a:r>
          </a:p>
          <a:p>
            <a:r>
              <a:rPr lang="en-US" dirty="0"/>
              <a:t>conclusion</a:t>
            </a:r>
          </a:p>
          <a:p>
            <a:endParaRPr lang="en-US" sz="1800" spc="-5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</a:rPr>
              <a:t>NAIT EL MOUDEN Rida</a:t>
            </a:r>
          </a:p>
          <a:p>
            <a:r>
              <a:rPr lang="fr-F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MOUZOUNE Mustapha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2400" dirty="0">
              <a:solidFill>
                <a:schemeClr val="tx1"/>
              </a:solidFill>
              <a:effectLst/>
              <a:latin typeface="Cambria" panose="02040503050406030204" pitchFamily="18" charset="0"/>
              <a:ea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222752"/>
            <a:ext cx="6766560" cy="15524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L’idée</a:t>
            </a:r>
            <a:r>
              <a:rPr lang="en-US" sz="2400" dirty="0"/>
              <a:t>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 raison pour </a:t>
            </a:r>
            <a:r>
              <a:rPr lang="fr-FR" sz="2400" dirty="0"/>
              <a:t>laquelle</a:t>
            </a:r>
            <a:r>
              <a:rPr lang="en-US" sz="2400" dirty="0"/>
              <a:t> on la </a:t>
            </a:r>
            <a:r>
              <a:rPr lang="fr-FR" sz="2400" dirty="0"/>
              <a:t>choisi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480" y="2293111"/>
            <a:ext cx="6400800" cy="2603741"/>
          </a:xfrm>
        </p:spPr>
        <p:txBody>
          <a:bodyPr/>
          <a:lstStyle/>
          <a:p>
            <a:r>
              <a:rPr lang="fr-FR" dirty="0"/>
              <a:t>Différentes</a:t>
            </a:r>
            <a:r>
              <a:rPr lang="en-US" dirty="0"/>
              <a:t> </a:t>
            </a:r>
            <a:r>
              <a:rPr lang="fr-FR" dirty="0"/>
              <a:t>étapes</a:t>
            </a:r>
            <a:r>
              <a:rPr lang="en-US" dirty="0"/>
              <a:t> de project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E47C2-C36E-BC6D-DEA6-F8BF4DF8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78777"/>
            <a:ext cx="10302240" cy="63988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F7E511-9932-81B7-50CD-46C6F7A2E011}"/>
              </a:ext>
            </a:extLst>
          </p:cNvPr>
          <p:cNvSpPr/>
          <p:nvPr/>
        </p:nvSpPr>
        <p:spPr>
          <a:xfrm>
            <a:off x="4952011" y="5260768"/>
            <a:ext cx="1227117" cy="8668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468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49B4C-7518-ECD8-DE33-2FF48FE2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00C04-9E66-0BFB-0332-72945781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38" y="293798"/>
            <a:ext cx="10186888" cy="6107001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2FB0BB3E-9821-4C02-FB3C-602FD2A8FEA5}"/>
              </a:ext>
            </a:extLst>
          </p:cNvPr>
          <p:cNvSpPr/>
          <p:nvPr/>
        </p:nvSpPr>
        <p:spPr>
          <a:xfrm rot="1380264">
            <a:off x="7360526" y="5959137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435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9406E-46DD-932D-537D-D834CE48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8844E-6E91-D2CD-5BFA-798D11E6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77" y="457200"/>
            <a:ext cx="9461445" cy="560414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8B16B57-FBFC-6D82-3041-0800588C07FE}"/>
              </a:ext>
            </a:extLst>
          </p:cNvPr>
          <p:cNvSpPr/>
          <p:nvPr/>
        </p:nvSpPr>
        <p:spPr>
          <a:xfrm rot="21397077">
            <a:off x="2349136" y="5199115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6909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FC1BE-D9EC-9AC6-36B5-499C17CB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F2573-E44B-D98E-8E2B-71B29001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9" y="731520"/>
            <a:ext cx="11840142" cy="4878426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A1F7A6C-CD05-FC20-3AF0-D266C496A8DC}"/>
              </a:ext>
            </a:extLst>
          </p:cNvPr>
          <p:cNvSpPr/>
          <p:nvPr/>
        </p:nvSpPr>
        <p:spPr>
          <a:xfrm rot="1380264">
            <a:off x="8912601" y="5110904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689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9D0E2-4CF1-A6F8-6696-F9BE9980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63870-2616-7396-A7DE-06B99560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8" y="457200"/>
            <a:ext cx="10006004" cy="6013583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4675552F-3511-BA4A-D973-D8EB1BCB38BF}"/>
              </a:ext>
            </a:extLst>
          </p:cNvPr>
          <p:cNvSpPr/>
          <p:nvPr/>
        </p:nvSpPr>
        <p:spPr>
          <a:xfrm rot="1380264">
            <a:off x="1999025" y="6036527"/>
            <a:ext cx="1199407" cy="81356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343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{F99F1BFE-AC8A-4C85-B849-83DD96308BA7}tf78438558_win32</Template>
  <TotalTime>4294</TotalTime>
  <Words>157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Cambria</vt:lpstr>
      <vt:lpstr>Sabon Next LT</vt:lpstr>
      <vt:lpstr>Office Theme</vt:lpstr>
      <vt:lpstr>Presentation de l’Application  Python  </vt:lpstr>
      <vt:lpstr>plan :</vt:lpstr>
      <vt:lpstr>Introduction</vt:lpstr>
      <vt:lpstr>Différentes étapes de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utiliser 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 l’Application  Python  </dc:title>
  <dc:subject/>
  <dc:creator>reda ichigo</dc:creator>
  <cp:lastModifiedBy>reda ichigo</cp:lastModifiedBy>
  <cp:revision>3</cp:revision>
  <dcterms:created xsi:type="dcterms:W3CDTF">2023-01-27T17:24:29Z</dcterms:created>
  <dcterms:modified xsi:type="dcterms:W3CDTF">2023-01-30T17:52:55Z</dcterms:modified>
</cp:coreProperties>
</file>